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499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0" d="100"/>
          <a:sy n="30" d="100"/>
        </p:scale>
        <p:origin x="102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364468"/>
            <a:ext cx="27539395" cy="15666414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3635039"/>
            <a:ext cx="24299466" cy="10864405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84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60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95795"/>
            <a:ext cx="6986096" cy="381348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95795"/>
            <a:ext cx="20553298" cy="3813480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9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19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1218582"/>
            <a:ext cx="27944386" cy="1871844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0114111"/>
            <a:ext cx="27944386" cy="984358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2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978973"/>
            <a:ext cx="13769697" cy="2855162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978973"/>
            <a:ext cx="13769697" cy="2855162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50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5804"/>
            <a:ext cx="27944386" cy="869778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1031075"/>
            <a:ext cx="13706415" cy="540616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6437235"/>
            <a:ext cx="13706415" cy="2417669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1031075"/>
            <a:ext cx="13773917" cy="540616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6437235"/>
            <a:ext cx="13773917" cy="2417669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20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3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12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999952"/>
            <a:ext cx="10449614" cy="10499831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479072"/>
            <a:ext cx="16402140" cy="3197865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499783"/>
            <a:ext cx="10449614" cy="2501001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62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999952"/>
            <a:ext cx="10449614" cy="10499831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479072"/>
            <a:ext cx="16402140" cy="3197865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499783"/>
            <a:ext cx="10449614" cy="2501001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1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95804"/>
            <a:ext cx="27944386" cy="8697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978973"/>
            <a:ext cx="27944386" cy="28551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1707671"/>
            <a:ext cx="7289840" cy="2395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FF05-7511-4DC7-9535-E3886E202C70}" type="datetimeFigureOut">
              <a:rPr lang="es-MX" smtClean="0"/>
              <a:t>05/11/2022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1707671"/>
            <a:ext cx="10934760" cy="2395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1707671"/>
            <a:ext cx="7289840" cy="23957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58B2-2D55-4CE5-A0D8-5BB4907B8D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3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>
            <a:extLst>
              <a:ext uri="{FF2B5EF4-FFF2-40B4-BE49-F238E27FC236}">
                <a16:creationId xmlns:a16="http://schemas.microsoft.com/office/drawing/2014/main" id="{A8BB04C4-CF7D-84E0-F749-5E19006ED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8141613"/>
            <a:ext cx="14354175" cy="134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 25-27.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BC1592DC-9D1A-BCAC-2C55-1EB2D563B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13892213"/>
            <a:ext cx="143541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 25-27.</a:t>
            </a:r>
          </a:p>
        </p:txBody>
      </p:sp>
      <p:sp>
        <p:nvSpPr>
          <p:cNvPr id="6" name="Text Box 30">
            <a:extLst>
              <a:ext uri="{FF2B5EF4-FFF2-40B4-BE49-F238E27FC236}">
                <a16:creationId xmlns:a16="http://schemas.microsoft.com/office/drawing/2014/main" id="{A992E0E1-F34C-6F56-9FFE-86335AD82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8658226"/>
            <a:ext cx="16306799" cy="147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 Autor1*, Segundo Autor2 y Tercer Autor2</a:t>
            </a:r>
          </a:p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1Primera Institución, Dirección, Ciudad, Código Postal, País</a:t>
            </a:r>
          </a:p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2Segunda Institución, Dirección, Ciudad, Código Postal, País DEJAR EN BLANCO  </a:t>
            </a:r>
            <a:r>
              <a:rPr lang="es-ES" altLang="es-ES_tradnl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1er Entrega</a:t>
            </a:r>
            <a:endParaRPr lang="es-ES" altLang="es-ES_tradnl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US" altLang="es-ES_tradnl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FBBEB21B-1602-2360-C253-0EDACF549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2963" y="5870575"/>
            <a:ext cx="260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001" tIns="64499" rIns="129001" bIns="64499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MX" altLang="es-ES_tradnl" sz="4600" b="1">
              <a:solidFill>
                <a:schemeClr val="tx1"/>
              </a:solidFill>
              <a:latin typeface="Myriad Pro" pitchFamily="1" charset="0"/>
            </a:endParaRPr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C41CB237-218D-81CA-439B-0D84EFBB3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0158413"/>
            <a:ext cx="30099000" cy="76200"/>
          </a:xfrm>
          <a:prstGeom prst="rect">
            <a:avLst/>
          </a:prstGeom>
          <a:solidFill>
            <a:srgbClr val="323F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9" name="Text Box 30">
            <a:extLst>
              <a:ext uri="{FF2B5EF4-FFF2-40B4-BE49-F238E27FC236}">
                <a16:creationId xmlns:a16="http://schemas.microsoft.com/office/drawing/2014/main" id="{312B00FB-8B93-5114-C0EE-570C95BFC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1819" y="8928442"/>
            <a:ext cx="1308778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r>
              <a:rPr lang="es-ES" altLang="es-ES_trad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Autor correspondencia. Dirección de correo electrónico: abc@uni.edu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en-US" altLang="es-ES_tradnl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0">
            <a:extLst>
              <a:ext uri="{FF2B5EF4-FFF2-40B4-BE49-F238E27FC236}">
                <a16:creationId xmlns:a16="http://schemas.microsoft.com/office/drawing/2014/main" id="{36BF2F0E-F25B-4E07-29AA-CA9049A6B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613" y="10463213"/>
            <a:ext cx="29108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 eaLnBrk="1" hangingPunct="1">
              <a:spcBef>
                <a:spcPct val="0"/>
              </a:spcBef>
              <a:defRPr/>
            </a:pPr>
            <a:r>
              <a:rPr lang="es-MX" altLang="es-ES_trad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r>
              <a:rPr lang="es-MX" alt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_tradnl" altLang="es-ES_tradnl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aquí</a:t>
            </a:r>
            <a:endParaRPr lang="es-ES" altLang="es-ES_tradnl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s-ES" altLang="es-ES_tradn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defRPr/>
            </a:pPr>
            <a:endParaRPr lang="en-US" altLang="es-ES_tradn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B6EEB5EE-96C6-52F6-A975-7B80169B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7013" y="13816013"/>
            <a:ext cx="1435258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just">
              <a:spcBef>
                <a:spcPct val="0"/>
              </a:spcBef>
              <a:defRPr/>
            </a:pPr>
            <a:r>
              <a:rPr lang="en-US" altLang="es-ES_tradnl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en-US" altLang="es-ES_tradn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S_tradnl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en-US" altLang="es-ES_tradn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Use </a:t>
            </a:r>
            <a:r>
              <a:rPr lang="en-US" altLang="es-ES_tradnl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</a:t>
            </a:r>
            <a:r>
              <a:rPr lang="en-US" altLang="es-ES_tradnl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 25-27</a:t>
            </a:r>
            <a:endParaRPr lang="en-US" altLang="es-ES_tradnl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92C381E-192F-B18D-61F1-E6496A6D3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7013" y="23798213"/>
            <a:ext cx="1435258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 25-27.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A8C2A4BA-8D51-0159-70A0-FC22B1835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7013" y="35152013"/>
            <a:ext cx="14352587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Use </a:t>
            </a:r>
            <a:r>
              <a:rPr lang="en-US" altLang="es-ES_tradnl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</a:t>
            </a:r>
            <a:r>
              <a:rPr lang="en-US" altLang="es-ES_tradnl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 25-27.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5C4D48B3-34BA-B4C7-6DB0-9B96D1889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5510213"/>
            <a:ext cx="25069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n-US" altLang="es-ES_tradnl" sz="4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(UTILICE MAYÚSCULAS)</a:t>
            </a:r>
          </a:p>
        </p:txBody>
      </p:sp>
      <p:sp>
        <p:nvSpPr>
          <p:cNvPr id="15" name="Rectangle 46">
            <a:extLst>
              <a:ext uri="{FF2B5EF4-FFF2-40B4-BE49-F238E27FC236}">
                <a16:creationId xmlns:a16="http://schemas.microsoft.com/office/drawing/2014/main" id="{80B16270-6C85-1DE5-3BEF-8C0786588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9150013"/>
            <a:ext cx="132588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16" name="Rectangle 46">
            <a:extLst>
              <a:ext uri="{FF2B5EF4-FFF2-40B4-BE49-F238E27FC236}">
                <a16:creationId xmlns:a16="http://schemas.microsoft.com/office/drawing/2014/main" id="{5224C269-80F4-C0DB-05C2-64534842F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35304413"/>
            <a:ext cx="13411200" cy="531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17" name="Rectangle 46">
            <a:extLst>
              <a:ext uri="{FF2B5EF4-FFF2-40B4-BE49-F238E27FC236}">
                <a16:creationId xmlns:a16="http://schemas.microsoft.com/office/drawing/2014/main" id="{59019013-4557-EC68-9313-8819E5BFE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413" y="17245013"/>
            <a:ext cx="13258800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46">
            <a:extLst>
              <a:ext uri="{FF2B5EF4-FFF2-40B4-BE49-F238E27FC236}">
                <a16:creationId xmlns:a16="http://schemas.microsoft.com/office/drawing/2014/main" id="{AC15EB7E-5193-EBEE-2A79-085260509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413" y="28598813"/>
            <a:ext cx="13258800" cy="449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001" tIns="64499" rIns="129001" bIns="64499"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19" name="Rectángulo 76">
            <a:extLst>
              <a:ext uri="{FF2B5EF4-FFF2-40B4-BE49-F238E27FC236}">
                <a16:creationId xmlns:a16="http://schemas.microsoft.com/office/drawing/2014/main" id="{50718589-448D-997C-340A-F9ED1BE89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013" y="21809075"/>
            <a:ext cx="1112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ser de alta calidad, mínimo de 100 KB.</a:t>
            </a:r>
            <a:endParaRPr lang="en-US" altLang="es-ES_tradnl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79">
            <a:extLst>
              <a:ext uri="{FF2B5EF4-FFF2-40B4-BE49-F238E27FC236}">
                <a16:creationId xmlns:a16="http://schemas.microsoft.com/office/drawing/2014/main" id="{A172F2C0-0D90-F822-2B61-C62E9F9DF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013" y="37285613"/>
            <a:ext cx="11125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ser de alta calidad, mínimo de 100 KB.</a:t>
            </a:r>
            <a:endParaRPr lang="en-US" altLang="es-ES_tradnl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ángulo 81">
            <a:extLst>
              <a:ext uri="{FF2B5EF4-FFF2-40B4-BE49-F238E27FC236}">
                <a16:creationId xmlns:a16="http://schemas.microsoft.com/office/drawing/2014/main" id="{77130618-0266-24F8-C6F6-8CE4EC207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9013" y="19150013"/>
            <a:ext cx="11125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ser de alta calidad, mínimo de 100 KB.</a:t>
            </a:r>
            <a:endParaRPr lang="en-US" altLang="es-ES_tradnl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ángulo 83">
            <a:extLst>
              <a:ext uri="{FF2B5EF4-FFF2-40B4-BE49-F238E27FC236}">
                <a16:creationId xmlns:a16="http://schemas.microsoft.com/office/drawing/2014/main" id="{923C5F77-133F-DBF5-E171-AFAA61CC8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9013" y="30503813"/>
            <a:ext cx="11125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445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>
                <a:solidFill>
                  <a:schemeClr val="tx1"/>
                </a:solidFill>
              </a:rPr>
              <a:t>Reemplazar por imagen. Retirar borde negro.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MX" altLang="es-ES_tradnl" sz="1800">
                <a:solidFill>
                  <a:schemeClr val="tx1"/>
                </a:solidFill>
              </a:rPr>
              <a:t>Debe ser de alta calidad, mínimo de 100 KB.</a:t>
            </a:r>
            <a:endParaRPr lang="en-US" altLang="es-ES_tradnl" sz="1800">
              <a:solidFill>
                <a:schemeClr val="tx1"/>
              </a:solidFill>
            </a:endParaRPr>
          </a:p>
        </p:txBody>
      </p:sp>
      <p:sp>
        <p:nvSpPr>
          <p:cNvPr id="23" name="Rectángulo 9">
            <a:extLst>
              <a:ext uri="{FF2B5EF4-FFF2-40B4-BE49-F238E27FC236}">
                <a16:creationId xmlns:a16="http://schemas.microsoft.com/office/drawing/2014/main" id="{2396DE92-8683-4F96-DD94-DBC562CA2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12749213"/>
            <a:ext cx="4386263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4" name="Rectángulo 42">
            <a:extLst>
              <a:ext uri="{FF2B5EF4-FFF2-40B4-BE49-F238E27FC236}">
                <a16:creationId xmlns:a16="http://schemas.microsoft.com/office/drawing/2014/main" id="{9735A717-919F-8DD5-F649-5B7C3EBF5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7013" y="12749213"/>
            <a:ext cx="4386262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6B77AD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5" name="Rectángulo 43">
            <a:extLst>
              <a:ext uri="{FF2B5EF4-FFF2-40B4-BE49-F238E27FC236}">
                <a16:creationId xmlns:a16="http://schemas.microsoft.com/office/drawing/2014/main" id="{6AFACF11-9091-BE92-E6D3-C1E86943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26733500"/>
            <a:ext cx="43862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6B77AD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6" name="Rectángulo 44">
            <a:extLst>
              <a:ext uri="{FF2B5EF4-FFF2-40B4-BE49-F238E27FC236}">
                <a16:creationId xmlns:a16="http://schemas.microsoft.com/office/drawing/2014/main" id="{D974E5C0-1C12-0A67-88CB-D5DD61DE7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7013" y="22717125"/>
            <a:ext cx="3644459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323F58"/>
                </a:solidFill>
                <a:latin typeface="+mj-lt"/>
                <a:ea typeface="ＭＳ Ｐゴシック" charset="-128"/>
              </a:rPr>
              <a:t> · · TEXTO 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AQU</a:t>
            </a:r>
            <a:r>
              <a:rPr lang="es-ES_tradnl" altLang="es-ES_tradnl" sz="3700" b="1" dirty="0">
                <a:solidFill>
                  <a:srgbClr val="323F58"/>
                </a:solidFill>
                <a:latin typeface="+mj-lt"/>
                <a:ea typeface="ＭＳ Ｐゴシック" charset="-128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+mj-lt"/>
                <a:ea typeface="ＭＳ Ｐゴシック" charset="-128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+mj-lt"/>
              <a:ea typeface="ＭＳ Ｐゴシック" charset="-128"/>
            </a:endParaRPr>
          </a:p>
        </p:txBody>
      </p:sp>
      <p:sp>
        <p:nvSpPr>
          <p:cNvPr id="27" name="Rectángulo 45">
            <a:extLst>
              <a:ext uri="{FF2B5EF4-FFF2-40B4-BE49-F238E27FC236}">
                <a16:creationId xmlns:a16="http://schemas.microsoft.com/office/drawing/2014/main" id="{235A8EEB-E50A-315A-EBF8-191FE2A42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7013" y="33864550"/>
            <a:ext cx="4386262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· · TEXTO AQU</a:t>
            </a:r>
            <a:r>
              <a:rPr lang="es-ES_tradnl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Í</a:t>
            </a:r>
            <a:r>
              <a:rPr lang="es-MX" altLang="es-ES_tradnl" sz="3700" b="1" dirty="0">
                <a:solidFill>
                  <a:srgbClr val="323F58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· ·</a:t>
            </a:r>
            <a:endParaRPr lang="es-ES_tradnl" altLang="es-ES_tradnl" sz="3700" dirty="0">
              <a:solidFill>
                <a:srgbClr val="323F58"/>
              </a:solidFill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8" name="Rectangle 1">
            <a:extLst>
              <a:ext uri="{FF2B5EF4-FFF2-40B4-BE49-F238E27FC236}">
                <a16:creationId xmlns:a16="http://schemas.microsoft.com/office/drawing/2014/main" id="{B4195717-0991-F28D-4C07-4611B1F0B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15213"/>
            <a:ext cx="32405638" cy="1219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90000" tIns="46800" rIns="90000" bIns="46800" anchor="ctr"/>
          <a:lstStyle/>
          <a:p>
            <a:pPr algn="r">
              <a:defRPr/>
            </a:pPr>
            <a:r>
              <a:rPr lang="es-MX" altLang="es-ES_tradnl" sz="4400" b="1" dirty="0">
                <a:solidFill>
                  <a:schemeClr val="bg1"/>
                </a:solidFill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Ciudad Universitaria, Cd Mx, 19 al 21 de abril 2023                   </a:t>
            </a:r>
          </a:p>
        </p:txBody>
      </p:sp>
      <p:pic>
        <p:nvPicPr>
          <p:cNvPr id="30" name="Imagen 29" descr="Icono&#10;&#10;Descripción generada automáticamente">
            <a:extLst>
              <a:ext uri="{FF2B5EF4-FFF2-40B4-BE49-F238E27FC236}">
                <a16:creationId xmlns:a16="http://schemas.microsoft.com/office/drawing/2014/main" id="{2637DCD6-AD98-DD81-A1A0-3ACAB44B51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032" y="1191560"/>
            <a:ext cx="4077561" cy="3681132"/>
          </a:xfrm>
          <a:prstGeom prst="rect">
            <a:avLst/>
          </a:prstGeom>
        </p:spPr>
      </p:pic>
      <p:sp>
        <p:nvSpPr>
          <p:cNvPr id="31" name="Text Box 10">
            <a:extLst>
              <a:ext uri="{FF2B5EF4-FFF2-40B4-BE49-F238E27FC236}">
                <a16:creationId xmlns:a16="http://schemas.microsoft.com/office/drawing/2014/main" id="{4C1F4F73-48EC-86CA-1B6B-E7B10078F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4670" y="2271713"/>
            <a:ext cx="1770419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6968" tIns="63485" rIns="126968" bIns="63485"/>
          <a:lstStyle>
            <a:lvl1pPr>
              <a:spcBef>
                <a:spcPts val="3875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5500">
                <a:solidFill>
                  <a:srgbClr val="000000"/>
                </a:solidFill>
                <a:latin typeface="Arial" charset="0"/>
                <a:ea typeface="ＭＳ Ｐゴシック" charset="-128"/>
                <a:cs typeface="Lucida Sans Unicode" charset="0"/>
              </a:defRPr>
            </a:lvl1pPr>
            <a:lvl2pPr marL="742950" indent="-285750">
              <a:spcBef>
                <a:spcPts val="33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5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>
              <a:spcBef>
                <a:spcPts val="288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16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>
              <a:spcBef>
                <a:spcPts val="2438"/>
              </a:spcBef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644525" eaLnBrk="0" fontAlgn="base" hangingPunct="0">
              <a:spcBef>
                <a:spcPts val="24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9700">
                <a:solidFill>
                  <a:srgbClr val="000000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es-ES" altLang="es-ES_tradnl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Congreso Internacional de Ingeniería Industrial -UNAM 2023 Ingeniería Industrial como soporte de la Industria 5.0</a:t>
            </a:r>
          </a:p>
          <a:p>
            <a:pPr algn="ctr">
              <a:spcBef>
                <a:spcPct val="0"/>
              </a:spcBef>
              <a:defRPr/>
            </a:pPr>
            <a:endParaRPr lang="en-US" altLang="es-ES_tradnl" sz="4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Escudo UNAM color">
            <a:extLst>
              <a:ext uri="{FF2B5EF4-FFF2-40B4-BE49-F238E27FC236}">
                <a16:creationId xmlns:a16="http://schemas.microsoft.com/office/drawing/2014/main" id="{DC63DC29-5BB7-B727-6133-B6D3BDD7D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5853" y="1369332"/>
            <a:ext cx="361136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4C161624-1D18-C471-E893-5A4FB3042E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97142" y="42304042"/>
            <a:ext cx="2187888" cy="1977704"/>
          </a:xfrm>
          <a:prstGeom prst="rect">
            <a:avLst/>
          </a:prstGeom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4FB8637A-D2CC-51B9-FD5F-8867C8253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9997" y="42304042"/>
            <a:ext cx="1977704" cy="197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E6035905-5C0E-DA69-A63A-27B8BBED0B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42256" y="42296084"/>
            <a:ext cx="2187888" cy="1977704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B09ADB78-C4B5-8345-8DC8-3B09F97A28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14698" y="42304042"/>
            <a:ext cx="2340503" cy="196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65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251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Torrres</dc:creator>
  <cp:lastModifiedBy>Ricardo Torrres</cp:lastModifiedBy>
  <cp:revision>1</cp:revision>
  <dcterms:created xsi:type="dcterms:W3CDTF">2022-11-05T18:34:29Z</dcterms:created>
  <dcterms:modified xsi:type="dcterms:W3CDTF">2022-11-05T19:16:47Z</dcterms:modified>
</cp:coreProperties>
</file>